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4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10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9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11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91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46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9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332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5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AEBD9-88CA-4875-9132-34D63A2358A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3C71F-F31E-4251-AC5A-2FEEFA39D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2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1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9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2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6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9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2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8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1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2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5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9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9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0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2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9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8</cp:revision>
  <dcterms:created xsi:type="dcterms:W3CDTF">2019-02-26T18:33:11Z</dcterms:created>
  <dcterms:modified xsi:type="dcterms:W3CDTF">2019-02-27T13:52:50Z</dcterms:modified>
</cp:coreProperties>
</file>